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9488C7-374E-43D8-B102-7A57C75E7B60}" type="datetimeFigureOut">
              <a:rPr lang="pl-PL" smtClean="0"/>
              <a:pPr/>
              <a:t>2012-02-17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CCA589-74AB-4E59-9F48-2ACAA94DF69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6/63/Smg_sten_Mk_VI.jp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286808" cy="3857652"/>
          </a:xfrm>
        </p:spPr>
        <p:txBody>
          <a:bodyPr>
            <a:normAutofit/>
          </a:bodyPr>
          <a:lstStyle/>
          <a:p>
            <a:pPr algn="l"/>
            <a:r>
              <a:rPr lang="pl-PL" sz="2000" dirty="0" smtClean="0"/>
              <a:t>Ur. 13.03.1914 r. w Warszawie</a:t>
            </a:r>
          </a:p>
          <a:p>
            <a:pPr algn="l"/>
            <a:r>
              <a:rPr lang="pl-PL" sz="2000" dirty="0" smtClean="0"/>
              <a:t>Zm. 25.12.2008r. W Warszawie</a:t>
            </a:r>
          </a:p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Do Piastowa przybył wraz z rodziną w 1942 r.</a:t>
            </a:r>
          </a:p>
          <a:p>
            <a:pPr algn="l"/>
            <a:r>
              <a:rPr lang="pl-PL" sz="2000" dirty="0" smtClean="0"/>
              <a:t>Mieszkał przy ul. Brandta 11</a:t>
            </a:r>
          </a:p>
          <a:p>
            <a:pPr algn="l"/>
            <a:endParaRPr lang="pl-PL" sz="2000" dirty="0" smtClean="0"/>
          </a:p>
          <a:p>
            <a:pPr algn="l"/>
            <a:endParaRPr lang="pl-PL" sz="2000" dirty="0" smtClean="0"/>
          </a:p>
          <a:p>
            <a:pPr algn="l"/>
            <a:endParaRPr lang="pl-PL" sz="2000" dirty="0" smtClean="0"/>
          </a:p>
          <a:p>
            <a:pPr algn="l"/>
            <a:endParaRPr lang="pl-PL" sz="2000" dirty="0" smtClean="0"/>
          </a:p>
          <a:p>
            <a:pPr algn="l"/>
            <a:r>
              <a:rPr lang="pl-PL" sz="2000" b="1" dirty="0" smtClean="0"/>
              <a:t>Honorowe Obywatelstwo Miasta Piastowa otrzymał 9.06.1998 r.</a:t>
            </a:r>
            <a:endParaRPr lang="pl-PL" sz="2000" dirty="0" smtClean="0"/>
          </a:p>
          <a:p>
            <a:pPr algn="l"/>
            <a:endParaRPr lang="pl-PL" sz="2000" dirty="0"/>
          </a:p>
        </p:txBody>
      </p:sp>
      <p:pic>
        <p:nvPicPr>
          <p:cNvPr id="5" name="Obraz 4" descr="http://www.piastow.pl/data/images/honorowi%20obywatele/Obrazek%2030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571612"/>
            <a:ext cx="221457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858280" cy="3857652"/>
          </a:xfrm>
        </p:spPr>
        <p:txBody>
          <a:bodyPr>
            <a:normAutofit/>
          </a:bodyPr>
          <a:lstStyle/>
          <a:p>
            <a:pPr algn="just"/>
            <a:r>
              <a:rPr lang="pl-PL" sz="2000" dirty="0" smtClean="0"/>
              <a:t>Ukończył szkołę podstawową na ulicy Narutowicza w warszawie, następnie techniczną Szkołę Konarskiego w Warszawie (wydział samochodowy, lotniczy, elektryczny) z I Miejską Nagrodą im. Stefana Starzyńskiego (dyplom i suwmiarka z dedykacją). Studiował na tajnych kompletach prowadzonych przez Politechnikę Warszawską - 2 lata na Wydziale Lotniczym i rok na Wydziale Elektrycznym.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W listopadzie 1939 r., został zaprzysiężony w Warszawie jako żołnierz podziemia ps. "Jutkiewicz", "</a:t>
            </a:r>
            <a:r>
              <a:rPr lang="pl-PL" sz="2000" dirty="0" err="1" smtClean="0"/>
              <a:t>Jutka</a:t>
            </a:r>
            <a:r>
              <a:rPr lang="pl-PL" sz="2000" dirty="0" smtClean="0"/>
              <a:t>". Służył w reorganizujących się i wywodzących z siebie formacjach: Polskim Związku Powstańczym, Związku Walki Zbrojnej i Armii Krajowej, w oddziale "Broda-53". </a:t>
            </a:r>
          </a:p>
          <a:p>
            <a:pPr algn="l"/>
            <a:endParaRPr lang="pl-PL" sz="2000" dirty="0" smtClean="0"/>
          </a:p>
          <a:p>
            <a:pPr algn="l"/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286808" cy="3857652"/>
          </a:xfrm>
        </p:spPr>
        <p:txBody>
          <a:bodyPr>
            <a:normAutofit/>
          </a:bodyPr>
          <a:lstStyle/>
          <a:p>
            <a:pPr algn="just"/>
            <a:r>
              <a:rPr lang="pl-PL" sz="2000" dirty="0" smtClean="0"/>
              <a:t>„Dlaczego się wyprowadziłem do Piastowa?</a:t>
            </a:r>
          </a:p>
          <a:p>
            <a:pPr algn="just"/>
            <a:r>
              <a:rPr lang="pl-PL" sz="2000" dirty="0" smtClean="0"/>
              <a:t>Rodzice mojego kolegi mieli w Warszawie willę, budynek duży, wielopiętrowy, a w Piastowie na Emilii Plater [również] mieli budynek, piękną willę. Mówią do mnie „Nic nie będziesz płacił, w willi możesz mieszkać, kawałek ogródka tam będzie, tylko zapłacisz za światło, które tam zużyjesz.” Gazu jeszcze wtedy tam nie było. Chętnie tam się przeprowadziłem, bo był kawałek ogródka zielonego.”</a:t>
            </a:r>
          </a:p>
          <a:p>
            <a:pPr algn="just"/>
            <a:endParaRPr lang="pl-PL" sz="2000" dirty="0" smtClean="0"/>
          </a:p>
          <a:p>
            <a:pPr algn="just"/>
            <a:endParaRPr lang="pl-PL" sz="2000" dirty="0" smtClean="0"/>
          </a:p>
          <a:p>
            <a:pPr algn="l"/>
            <a:r>
              <a:rPr lang="pl-PL" sz="1400" dirty="0" smtClean="0"/>
              <a:t>Fragment rozmowy z 26 października 2005r.</a:t>
            </a:r>
            <a:br>
              <a:rPr lang="pl-PL" sz="1400" dirty="0" smtClean="0"/>
            </a:br>
            <a:r>
              <a:rPr lang="pl-PL" sz="1400" dirty="0" smtClean="0"/>
              <a:t>Rozmowę prowadził p. Michał </a:t>
            </a:r>
            <a:r>
              <a:rPr lang="pl-PL" sz="1400" dirty="0" err="1" smtClean="0"/>
              <a:t>Pacut</a:t>
            </a:r>
            <a:endParaRPr lang="pl-PL" sz="1400" dirty="0" smtClean="0"/>
          </a:p>
          <a:p>
            <a:pPr algn="just"/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215370" cy="3857652"/>
          </a:xfrm>
        </p:spPr>
        <p:txBody>
          <a:bodyPr>
            <a:normAutofit/>
          </a:bodyPr>
          <a:lstStyle/>
          <a:p>
            <a:pPr algn="just"/>
            <a:r>
              <a:rPr lang="pl-PL" sz="2000" dirty="0" smtClean="0"/>
              <a:t>Jako mieszkaniec Piastowa, przydzielony został do 7 kompanii VI Rejonu kryptonim "Jowisz", gdzie pełnił funkcję zbrojmistrza</a:t>
            </a:r>
          </a:p>
          <a:p>
            <a:pPr algn="just"/>
            <a:r>
              <a:rPr lang="pl-PL" sz="2000" dirty="0" smtClean="0"/>
              <a:t>w stopniu podporucznika. Równolegle prowadził druk i kolportaż tajnej prasy, szczególnie "Biuletynu Informacyjnego".</a:t>
            </a:r>
          </a:p>
          <a:p>
            <a:pPr algn="just"/>
            <a:r>
              <a:rPr lang="pl-PL" sz="2000" dirty="0" smtClean="0"/>
              <a:t>W Piastowie, przy ul. Brandta 11 urządził bunkier w którym mieściła się drukarnia. Odbijano na niej komunikaty z nasłuchu, które rozrosły się do "Biuletynu Informacyjnego" i były kolportowane przez łączniczki pani Krygier.</a:t>
            </a:r>
            <a:br>
              <a:rPr lang="pl-PL" sz="2000" dirty="0" smtClean="0"/>
            </a:br>
            <a:endParaRPr lang="pl-PL" sz="2000" dirty="0" smtClean="0"/>
          </a:p>
          <a:p>
            <a:pPr algn="just"/>
            <a:endParaRPr lang="pl-PL" sz="2000" dirty="0" smtClean="0"/>
          </a:p>
          <a:p>
            <a:pPr algn="l"/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286808" cy="3857652"/>
          </a:xfrm>
        </p:spPr>
        <p:txBody>
          <a:bodyPr>
            <a:normAutofit/>
          </a:bodyPr>
          <a:lstStyle/>
          <a:p>
            <a:pPr algn="l"/>
            <a:r>
              <a:rPr lang="pl-PL" sz="2000" dirty="0" smtClean="0"/>
              <a:t>W 1942 r. zorganizował bezprecedensową, pierwszą w okupowanej Polsce - jedną z największych w okupowanej Europie - podziemną produkcję pistoletu maszynowego. </a:t>
            </a:r>
          </a:p>
          <a:p>
            <a:pPr algn="l"/>
            <a:r>
              <a:rPr lang="pl-PL" sz="2000" dirty="0" smtClean="0"/>
              <a:t>Produkcja uruchomiona została przy pomocy finansowej piastowskiej Spółdzielni Spożywców "Społem", a prototypowe egzemplarze przestrzeliwano w specjalnie wykopanym schronie w otoczeniu domu </a:t>
            </a:r>
            <a:r>
              <a:rPr lang="pl-PL" sz="2000" dirty="0" err="1" smtClean="0"/>
              <a:t>Kaplerów</a:t>
            </a:r>
            <a:r>
              <a:rPr lang="pl-PL" sz="2000" dirty="0" smtClean="0"/>
              <a:t> w Piastowie. Pistolety przekazywane były w większości na wyposażenie Kedywu AK, dobrze także służyły powstańcom.</a:t>
            </a:r>
          </a:p>
          <a:p>
            <a:pPr algn="l"/>
            <a:endParaRPr lang="pl-PL" sz="2000" dirty="0"/>
          </a:p>
        </p:txBody>
      </p:sp>
      <p:pic>
        <p:nvPicPr>
          <p:cNvPr id="6146" name="Picture 2" descr="Plik:Smg sten Mk V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714752"/>
            <a:ext cx="3905254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3857652" cy="3857652"/>
          </a:xfrm>
        </p:spPr>
        <p:txBody>
          <a:bodyPr>
            <a:normAutofit/>
          </a:bodyPr>
          <a:lstStyle/>
          <a:p>
            <a:pPr algn="l"/>
            <a:r>
              <a:rPr lang="pl-PL" sz="2000" dirty="0" smtClean="0"/>
              <a:t>Józef </a:t>
            </a:r>
            <a:r>
              <a:rPr lang="pl-PL" sz="2000" dirty="0" err="1" smtClean="0"/>
              <a:t>Kapler</a:t>
            </a:r>
            <a:r>
              <a:rPr lang="pl-PL" sz="2000" dirty="0" smtClean="0"/>
              <a:t> aktywnie uczestniczył</a:t>
            </a:r>
          </a:p>
          <a:p>
            <a:pPr algn="l"/>
            <a:r>
              <a:rPr lang="pl-PL" sz="2000" dirty="0" smtClean="0"/>
              <a:t>w pracach piastowskiej Filii Koła Nr 6 Światowego Związku Żołnierzy Armii Krajowej, spotykał się</a:t>
            </a:r>
          </a:p>
          <a:p>
            <a:pPr algn="l"/>
            <a:r>
              <a:rPr lang="pl-PL" sz="2000" dirty="0" smtClean="0"/>
              <a:t>z młodzieżą, udzielał wywiadów, przypominał poświadczone ofiarnym życiem harcerskie drogowskazy: Bóg, Honor, Ojczyzna.</a:t>
            </a:r>
          </a:p>
          <a:p>
            <a:pPr algn="just"/>
            <a:endParaRPr lang="pl-PL" sz="2000" dirty="0" smtClean="0"/>
          </a:p>
          <a:p>
            <a:pPr algn="l"/>
            <a:endParaRPr lang="pl-PL" sz="2000" dirty="0"/>
          </a:p>
        </p:txBody>
      </p:sp>
      <p:pic>
        <p:nvPicPr>
          <p:cNvPr id="5124" name="Picture 4" descr="http://ahm.1944.pl/img/ahm/11380219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357430"/>
            <a:ext cx="5064128" cy="284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286808" cy="3857652"/>
          </a:xfrm>
        </p:spPr>
        <p:txBody>
          <a:bodyPr>
            <a:normAutofit/>
          </a:bodyPr>
          <a:lstStyle/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Odznaczony m.in.: </a:t>
            </a:r>
          </a:p>
          <a:p>
            <a:pPr algn="l"/>
            <a:endParaRPr lang="pl-PL" sz="2000" dirty="0" smtClean="0"/>
          </a:p>
          <a:p>
            <a:pPr algn="l"/>
            <a:endParaRPr lang="pl-PL" sz="2000" dirty="0" smtClean="0"/>
          </a:p>
          <a:p>
            <a:pPr algn="l">
              <a:buFont typeface="Arial" pitchFamily="34" charset="0"/>
              <a:buChar char="•"/>
            </a:pPr>
            <a:r>
              <a:rPr lang="pl-PL" sz="2000" dirty="0" smtClean="0"/>
              <a:t>Krzyżem Virtuti </a:t>
            </a:r>
            <a:r>
              <a:rPr lang="pl-PL" sz="2000" dirty="0" err="1" smtClean="0"/>
              <a:t>Militari</a:t>
            </a:r>
            <a:endParaRPr lang="pl-PL" sz="2000" dirty="0" smtClean="0"/>
          </a:p>
          <a:p>
            <a:pPr algn="l">
              <a:buFont typeface="Arial" pitchFamily="34" charset="0"/>
              <a:buChar char="•"/>
            </a:pPr>
            <a:r>
              <a:rPr lang="pl-PL" sz="2000" dirty="0" smtClean="0"/>
              <a:t>Krzyżem Armii Krajowej</a:t>
            </a:r>
          </a:p>
          <a:p>
            <a:pPr algn="l">
              <a:buFont typeface="Arial" pitchFamily="34" charset="0"/>
              <a:buChar char="•"/>
            </a:pPr>
            <a:r>
              <a:rPr lang="pl-PL" sz="2000" dirty="0" smtClean="0"/>
              <a:t>Medalem za Udział w Wojnie Obronnej 1939 r.</a:t>
            </a:r>
          </a:p>
          <a:p>
            <a:pPr algn="l">
              <a:buFont typeface="Arial" pitchFamily="34" charset="0"/>
              <a:buChar char="•"/>
            </a:pPr>
            <a:r>
              <a:rPr lang="pl-PL" sz="2000" dirty="0" smtClean="0"/>
              <a:t>Złotym i Srebrnym Krzyżem Zasługi z Mieczami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8143932" cy="1500174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Józef </a:t>
            </a:r>
            <a:r>
              <a:rPr lang="pl-PL" dirty="0" err="1" smtClean="0"/>
              <a:t>Kapler</a:t>
            </a:r>
            <a:r>
              <a:rPr lang="pl-PL" dirty="0" smtClean="0"/>
              <a:t> ps. „Jutkiewicz„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286808" cy="3857652"/>
          </a:xfrm>
        </p:spPr>
        <p:txBody>
          <a:bodyPr>
            <a:normAutofit/>
          </a:bodyPr>
          <a:lstStyle/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Opracował:</a:t>
            </a:r>
          </a:p>
          <a:p>
            <a:pPr algn="l"/>
            <a:r>
              <a:rPr lang="pl-PL" sz="2000" dirty="0" smtClean="0"/>
              <a:t>Michał Kalbarczyk kl. 4b Szkoła Podstawowa nr 2 w Piastowie</a:t>
            </a:r>
          </a:p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Opiekunowie projektu: Jolanta Popławska, Justyna Czarnecka</a:t>
            </a:r>
          </a:p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Źródło:</a:t>
            </a:r>
          </a:p>
          <a:p>
            <a:pPr algn="l"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1400" dirty="0" smtClean="0"/>
              <a:t>Polskie steny z hitlerowskiej fabryki. Grażyna </a:t>
            </a:r>
            <a:r>
              <a:rPr lang="pl-PL" sz="1400" dirty="0" err="1" smtClean="0"/>
              <a:t>Dziedzińska</a:t>
            </a:r>
            <a:r>
              <a:rPr lang="pl-PL" sz="1400" dirty="0" smtClean="0"/>
              <a:t>, Nasz Dziennik, 21.06.2003 </a:t>
            </a:r>
          </a:p>
          <a:p>
            <a:pPr algn="l">
              <a:buFont typeface="Arial" pitchFamily="34" charset="0"/>
              <a:buChar char="•"/>
            </a:pPr>
            <a:r>
              <a:rPr lang="pl-PL" sz="1400" dirty="0" smtClean="0"/>
              <a:t> http://www.piastow.pl/index.php?option=18&amp;action=articles_show&amp;art_id=32 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</TotalTime>
  <Words>531</Words>
  <Application>Microsoft Office PowerPoint</Application>
  <PresentationFormat>Pokaz na ekranie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Hol</vt:lpstr>
      <vt:lpstr>Józef Kapler ps. „Jutkiewicz„ </vt:lpstr>
      <vt:lpstr>Józef Kapler ps. „Jutkiewicz„ </vt:lpstr>
      <vt:lpstr>Józef Kapler ps. „Jutkiewicz„ </vt:lpstr>
      <vt:lpstr>Józef Kapler ps. „Jutkiewicz„ </vt:lpstr>
      <vt:lpstr>Józef Kapler ps. „Jutkiewicz„ </vt:lpstr>
      <vt:lpstr>Józef Kapler ps. „Jutkiewicz„ </vt:lpstr>
      <vt:lpstr>Józef Kapler ps. „Jutkiewicz„ </vt:lpstr>
      <vt:lpstr>Józef Kapler ps. „Jutkiewicz„ 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Józef Kapler ps. Jutkiewicz„ </dc:title>
  <dc:creator>Ministerstwo Edukacji Narodowej</dc:creator>
  <cp:lastModifiedBy>Ministerstwo Edukacji Narodowej</cp:lastModifiedBy>
  <cp:revision>7</cp:revision>
  <dcterms:created xsi:type="dcterms:W3CDTF">2012-02-17T10:56:12Z</dcterms:created>
  <dcterms:modified xsi:type="dcterms:W3CDTF">2012-02-17T14:48:21Z</dcterms:modified>
</cp:coreProperties>
</file>